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7" r:id="rId2"/>
    <p:sldId id="274" r:id="rId3"/>
    <p:sldId id="259" r:id="rId4"/>
    <p:sldId id="258" r:id="rId5"/>
    <p:sldId id="260" r:id="rId6"/>
    <p:sldId id="262" r:id="rId7"/>
    <p:sldId id="263" r:id="rId8"/>
    <p:sldId id="265" r:id="rId9"/>
    <p:sldId id="266" r:id="rId10"/>
    <p:sldId id="268" r:id="rId11"/>
    <p:sldId id="267" r:id="rId12"/>
    <p:sldId id="269" r:id="rId13"/>
    <p:sldId id="270" r:id="rId14"/>
    <p:sldId id="271" r:id="rId15"/>
    <p:sldId id="272" r:id="rId16"/>
    <p:sldId id="273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QGC_vehicle_setup" id="{4A54847C-78F1-4831-BA84-53348AA67B91}">
          <p14:sldIdLst>
            <p14:sldId id="257"/>
            <p14:sldId id="274"/>
          </p14:sldIdLst>
        </p14:section>
        <p14:section name="firmware_disconnected" id="{75F8C395-F91B-4E09-8F9E-5D993C994194}">
          <p14:sldIdLst>
            <p14:sldId id="259"/>
            <p14:sldId id="258"/>
          </p14:sldIdLst>
        </p14:section>
        <p14:section name="firmware_connected_default_px4" id="{F399C632-A0B3-428C-AC11-DEC02EA859E6}">
          <p14:sldIdLst>
            <p14:sldId id="260"/>
          </p14:sldIdLst>
        </p14:section>
        <p14:section name="firmware_upgrade_complete" id="{4E07FF75-BF2D-4831-89A5-D9AE8891F5A5}">
          <p14:sldIdLst>
            <p14:sldId id="262"/>
          </p14:sldIdLst>
        </p14:section>
        <p14:section name="firmware_upgrade_rebooted" id="{FCEE8194-CF0B-48C6-915D-954B65CB698F}">
          <p14:sldIdLst>
            <p14:sldId id="263"/>
          </p14:sldIdLst>
        </p14:section>
        <p14:section name="airframe_px4_quadrotor" id="{920F815A-686A-41E4-9F8C-FC1DBDE0F9C4}">
          <p14:sldIdLst>
            <p14:sldId id="265"/>
          </p14:sldIdLst>
        </p14:section>
        <p14:section name="airframe_px4_apply_prompt" id="{4EB98D1B-1C9F-4940-B64C-886E88B16B33}">
          <p14:sldIdLst>
            <p14:sldId id="266"/>
            <p14:sldId id="268"/>
            <p14:sldId id="267"/>
          </p14:sldIdLst>
        </p14:section>
        <p14:section name="yaw_rotation" id="{BEEFB31F-ED2F-4206-8BA5-4F1C86E22173}">
          <p14:sldIdLst>
            <p14:sldId id="269"/>
          </p14:sldIdLst>
        </p14:section>
        <p14:section name="sensor_orientation_set_orientations" id="{61C114D9-8779-4FA5-B5F7-ACE75F5DE76E}">
          <p14:sldIdLst>
            <p14:sldId id="270"/>
          </p14:sldIdLst>
        </p14:section>
        <p14:section name="sensor_compass_select_px4" id="{135A915B-4C16-4441-B6BC-A03C3550B4ED}">
          <p14:sldIdLst>
            <p14:sldId id="271"/>
          </p14:sldIdLst>
        </p14:section>
        <p14:section name="sensor_compass_calibrate_px4" id="{3AAF48D2-01CD-48B7-B67B-1A79E06366DA}">
          <p14:sldIdLst>
            <p14:sldId id="272"/>
          </p14:sldIdLst>
        </p14:section>
        <p14:section name="sensor_compass_calibrate_px4_complete" id="{5D03399A-3CCB-4531-BD31-D057B079DCC5}">
          <p14:sldIdLst>
            <p14:sldId id="273"/>
          </p14:sldIdLst>
        </p14:section>
        <p14:section name="gyroscope_calibrate_px4" id="{923CEC5F-37C9-4271-AD19-C4A35C3D6741}">
          <p14:sldIdLst>
            <p14:sldId id="275"/>
          </p14:sldIdLst>
        </p14:section>
        <p14:section name="gyroscope_calibrate_combines_px4" id="{95D1CFA1-528C-44D4-A75D-D2B2FC81ED1F}">
          <p14:sldIdLst>
            <p14:sldId id="276"/>
            <p14:sldId id="277"/>
            <p14:sldId id="278"/>
          </p14:sldIdLst>
        </p14:section>
        <p14:section name="accelerometer" id="{A798F149-82B4-402A-8748-5DE95CDEF9C5}">
          <p14:sldIdLst>
            <p14:sldId id="279"/>
          </p14:sldIdLst>
        </p14:section>
        <p14:section name="accelerometer_positions_px4" id="{37733AB1-9C23-41C0-9C6B-6C2E6C9D321D}">
          <p14:sldIdLst>
            <p14:sldId id="280"/>
          </p14:sldIdLst>
        </p14:section>
        <p14:section name="calibration_verification" id="{2AC253BA-903B-4E11-A688-E82286AA44E8}">
          <p14:sldIdLst>
            <p14:sldId id="281"/>
            <p14:sldId id="282"/>
          </p14:sldIdLst>
        </p14:section>
        <p14:section name="radio_start_setup" id="{8CB1FD20-CA81-4BA0-8AAF-D9931D2F98E7}">
          <p14:sldIdLst>
            <p14:sldId id="283"/>
          </p14:sldIdLst>
        </p14:section>
        <p14:section name="radio_sticks_throttle" id="{684B7231-D72C-4C05-92BD-1CF82627A4DD}">
          <p14:sldIdLst>
            <p14:sldId id="284"/>
          </p14:sldIdLst>
        </p14:section>
        <p14:section name="flight_modes_single_channel" id="{F36C6A4E-C94A-4852-8391-584D19E18759}">
          <p14:sldIdLst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1" d="100"/>
          <a:sy n="71" d="100"/>
        </p:scale>
        <p:origin x="4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38FE4E-332C-4DEC-A9C1-00B3F0F62C5A}" type="datetimeFigureOut">
              <a:rPr lang="en-SG" smtClean="0"/>
              <a:t>3/8/2022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DB40A-7D97-4B74-B162-69055CFC9ED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70501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err="1"/>
              <a:t>QGC_vehicle_setup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B40A-7D97-4B74-B162-69055CFC9ED5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317464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gyroscope_calibrate_px4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B40A-7D97-4B74-B162-69055CFC9ED5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739470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gyroscope_calibrate_progress_px4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B40A-7D97-4B74-B162-69055CFC9ED5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37143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gyroscope_calibrate_complete_px4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B40A-7D97-4B74-B162-69055CFC9ED5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68008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err="1"/>
              <a:t>gyroscope_calibrate</a:t>
            </a:r>
            <a:r>
              <a:rPr lang="en-US" dirty="0"/>
              <a:t>_combines</a:t>
            </a:r>
            <a:r>
              <a:rPr lang="en-SG" dirty="0"/>
              <a:t>_px4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B40A-7D97-4B74-B162-69055CFC9ED5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56354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accelerometer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B40A-7D97-4B74-B162-69055CFC9ED5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20029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accelerometer_positions_px4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B40A-7D97-4B74-B162-69055CFC9ED5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43696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err="1"/>
              <a:t>calibration_verification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B40A-7D97-4B74-B162-69055CFC9ED5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83883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err="1"/>
              <a:t>calibration_verification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B40A-7D97-4B74-B162-69055CFC9ED5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357127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err="1"/>
              <a:t>radio_start_setup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B40A-7D97-4B74-B162-69055CFC9ED5}" type="slidenum">
              <a:rPr lang="en-SG" smtClean="0"/>
              <a:t>25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320394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err="1"/>
              <a:t>radio_sticks_throttle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B40A-7D97-4B74-B162-69055CFC9ED5}" type="slidenum">
              <a:rPr lang="en-SG" smtClean="0"/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42504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err="1"/>
              <a:t>QGC_vehicle_setup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B40A-7D97-4B74-B162-69055CFC9ED5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8155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err="1"/>
              <a:t>flight_modes_single_channel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B40A-7D97-4B74-B162-69055CFC9ED5}" type="slidenum">
              <a:rPr lang="en-SG" smtClean="0"/>
              <a:t>27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77399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firmware_connected_default_px4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B40A-7D97-4B74-B162-69055CFC9ED5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45045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airframe_px4_apply_prompt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B40A-7D97-4B74-B162-69055CFC9ED5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15261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err="1"/>
              <a:t>yaw_rotation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B40A-7D97-4B74-B162-69055CFC9ED5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00666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B40A-7D97-4B74-B162-69055CFC9ED5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78580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sensor_compass_select_px4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B40A-7D97-4B74-B162-69055CFC9ED5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50636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sensor_compass_calibrate_px4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B40A-7D97-4B74-B162-69055CFC9ED5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84323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sensor_compass_calibrate_px4</a:t>
            </a:r>
            <a:r>
              <a:rPr lang="en-US" dirty="0"/>
              <a:t>_complete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B40A-7D97-4B74-B162-69055CFC9ED5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94716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B7A72-2A02-4520-8CF8-46A734F3C7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CB6196-7BE9-B3EE-1695-A4C35298C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E30A2-1401-2A4D-7B9B-360EF08E1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5A360-BB03-41BE-8F08-1DF6DFFD5D35}" type="datetimeFigureOut">
              <a:rPr lang="en-SG" smtClean="0"/>
              <a:t>3/8/2022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073C9-CB90-BD57-F3D2-CD3CDD42D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3FEB4-04FC-8689-8FC5-04CA6CFE0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EEA3-6E24-4BDE-91EE-DC8218EAFF1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96902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3F54A-50F6-8B8F-107A-E28CC8473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47DFDD-711B-4410-A428-3A87AFDD49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5663C-C384-D9F6-468B-C6EAE47B8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5A360-BB03-41BE-8F08-1DF6DFFD5D35}" type="datetimeFigureOut">
              <a:rPr lang="en-SG" smtClean="0"/>
              <a:t>3/8/2022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5687E-B6F3-65B7-FE15-BD84963C8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99A73-2966-5483-E0D2-6C33FB351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EEA3-6E24-4BDE-91EE-DC8218EAFF1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68302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717895-6904-B90C-F969-8ADCBF7851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55AE65-8FCC-1B6A-CD23-6CD0DE5F3D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BBE3E-7B3A-434C-9186-4E3BF353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5A360-BB03-41BE-8F08-1DF6DFFD5D35}" type="datetimeFigureOut">
              <a:rPr lang="en-SG" smtClean="0"/>
              <a:t>3/8/2022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D8921-A375-FA06-4161-1789B8A9E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19FCF-679F-07DF-86D9-CA4F1280B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EEA3-6E24-4BDE-91EE-DC8218EAFF1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68656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94458-9FCA-07F3-30D0-297BC1F06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3457E-A450-2E61-0017-CA967D674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E1468-E6C9-0665-E941-4D9027D6A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5A360-BB03-41BE-8F08-1DF6DFFD5D35}" type="datetimeFigureOut">
              <a:rPr lang="en-SG" smtClean="0"/>
              <a:t>3/8/2022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93817-62B4-0EC2-35D9-2E3B13EEF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FCFED-964F-550A-BD21-198E3F3B5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EEA3-6E24-4BDE-91EE-DC8218EAFF1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81362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CC488-F546-5093-7601-62335978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54AF9-9BD0-644B-B603-257E1D40B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216D3-4A39-F272-CF2A-FDCD934CD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5A360-BB03-41BE-8F08-1DF6DFFD5D35}" type="datetimeFigureOut">
              <a:rPr lang="en-SG" smtClean="0"/>
              <a:t>3/8/2022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08CE5-877E-74B2-D0EE-4B37B6FA9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5E977-C918-2CD4-29A1-521F2584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EEA3-6E24-4BDE-91EE-DC8218EAFF1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97878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F0756-823A-1B9D-BA56-77B9C535F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20C1D-1413-8598-C05B-16061694FC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B694FC-8D57-FD9F-FA3C-550E31100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771EC-99BA-9CB5-553C-687ABDE3C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5A360-BB03-41BE-8F08-1DF6DFFD5D35}" type="datetimeFigureOut">
              <a:rPr lang="en-SG" smtClean="0"/>
              <a:t>3/8/2022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D1934-1FCE-9DD1-F8AB-1B76605FC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87F9BB-7E55-7549-7F5F-31ADA58D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EEA3-6E24-4BDE-91EE-DC8218EAFF1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4379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64E1A-F0B5-2638-83D2-A04B8E5B9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488FAA-F6CC-5ED7-30B2-9D2399ACD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58ADE4-6E86-ED41-28EC-1C6DD87507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A7BE45-F3D8-3682-E0EE-F4B8D1F271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51B8C9-4928-4364-6496-21780B8367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67C5DE-E6A7-94F7-6E0E-09A642FF6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5A360-BB03-41BE-8F08-1DF6DFFD5D35}" type="datetimeFigureOut">
              <a:rPr lang="en-SG" smtClean="0"/>
              <a:t>3/8/2022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21688E-4C47-8CF1-C515-C03C15A37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314E14-4A8A-73B5-6061-C023DA7D0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EEA3-6E24-4BDE-91EE-DC8218EAFF1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55636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39906-6E07-F948-3C0F-D0C95979A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D0FF5B-73FF-6E23-ED32-8E908E526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5A360-BB03-41BE-8F08-1DF6DFFD5D35}" type="datetimeFigureOut">
              <a:rPr lang="en-SG" smtClean="0"/>
              <a:t>3/8/2022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5929CC-376C-A98C-5463-2AA595324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66B48-2055-8C9F-E021-D61D0F4E0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EEA3-6E24-4BDE-91EE-DC8218EAFF1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61205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14D110-E963-083A-D234-3817E6F4E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5A360-BB03-41BE-8F08-1DF6DFFD5D35}" type="datetimeFigureOut">
              <a:rPr lang="en-SG" smtClean="0"/>
              <a:t>3/8/2022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C34CD9-BB95-1ECC-6364-373D0D014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769D1-B1A1-6F65-165D-2EA9F0FF7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EEA3-6E24-4BDE-91EE-DC8218EAFF1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46183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15EA0-CD8E-32A5-E548-7A259E2E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FC97B-E866-C840-D788-6DB8004B0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C9062E-4F2A-CD19-307D-3C08550795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3464AE-6AE6-5F13-0195-C8DF8577C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5A360-BB03-41BE-8F08-1DF6DFFD5D35}" type="datetimeFigureOut">
              <a:rPr lang="en-SG" smtClean="0"/>
              <a:t>3/8/2022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DE6D5-9FA5-0514-1408-39B4DB1A5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03DE1-C9C5-D256-7BEB-2930BEA54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EEA3-6E24-4BDE-91EE-DC8218EAFF1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91517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1173A-031D-614F-0FBD-26F463CD3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1C159B-A9B2-1E54-45B1-87FF5FC505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DCD258-3F54-C651-DC26-2FC1BE6FBA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B910C7-95E1-6563-FB3D-E6D70018A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5A360-BB03-41BE-8F08-1DF6DFFD5D35}" type="datetimeFigureOut">
              <a:rPr lang="en-SG" smtClean="0"/>
              <a:t>3/8/2022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0A67A-E296-0E7D-4072-120946129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C7312-971F-632E-DE54-E449CA263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EEA3-6E24-4BDE-91EE-DC8218EAFF1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7255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710C82-E275-4282-482F-9938D96CE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54670-7AD5-E9B0-94C1-2592FD0426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D0DFD-C64E-A085-614E-2FBB1327E9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5A360-BB03-41BE-8F08-1DF6DFFD5D35}" type="datetimeFigureOut">
              <a:rPr lang="en-SG" smtClean="0"/>
              <a:t>3/8/2022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76DB8-1FEB-0645-05B1-7C0D0D0792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822E2-37AF-FDDF-9678-7A4C4764D5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8EEA3-6E24-4BDE-91EE-DC8218EAFF1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78311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8B9B5C-9E5D-258D-9B12-735014531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37" y="123825"/>
            <a:ext cx="10525125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640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78915B-6E22-74B1-3566-401B100ED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37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ACCFF4-D5F2-7FC5-DE81-598B72BB7E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231"/>
          <a:stretch/>
        </p:blipFill>
        <p:spPr>
          <a:xfrm>
            <a:off x="3037490" y="2971800"/>
            <a:ext cx="5486400" cy="9144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9A2352-67F6-7F47-EBCC-1D62615A8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7490" y="0"/>
            <a:ext cx="5486400" cy="2971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F8426E-9342-8741-588F-14C5BB03D35C}"/>
              </a:ext>
            </a:extLst>
          </p:cNvPr>
          <p:cNvSpPr txBox="1"/>
          <p:nvPr/>
        </p:nvSpPr>
        <p:spPr>
          <a:xfrm>
            <a:off x="7298267" y="214842"/>
            <a:ext cx="670983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③</a:t>
            </a:r>
            <a:r>
              <a:rPr lang="en-SG" sz="2000" dirty="0"/>
              <a:t>.1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0E2D2F-DAEB-4EDC-C109-22FBC0FBBC02}"/>
              </a:ext>
            </a:extLst>
          </p:cNvPr>
          <p:cNvSpPr txBox="1"/>
          <p:nvPr/>
        </p:nvSpPr>
        <p:spPr>
          <a:xfrm>
            <a:off x="7653867" y="3409951"/>
            <a:ext cx="797983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③</a:t>
            </a:r>
            <a:r>
              <a:rPr lang="en-SG" altLang="zh-CN" sz="2000" dirty="0"/>
              <a:t>.2</a:t>
            </a:r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2734241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B6A7E79-70B7-BBDC-18C7-F6B63674F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620" y="2974808"/>
            <a:ext cx="3142760" cy="9083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6149C5D-366B-27A5-AD01-B2ACCECD9685}"/>
              </a:ext>
            </a:extLst>
          </p:cNvPr>
          <p:cNvSpPr/>
          <p:nvPr/>
        </p:nvSpPr>
        <p:spPr>
          <a:xfrm>
            <a:off x="4718050" y="3749675"/>
            <a:ext cx="2822575" cy="1335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99BEE2-93FD-5C9D-9EC8-8B3E7A3BFB23}"/>
              </a:ext>
            </a:extLst>
          </p:cNvPr>
          <p:cNvSpPr txBox="1"/>
          <p:nvPr/>
        </p:nvSpPr>
        <p:spPr>
          <a:xfrm>
            <a:off x="4469586" y="3706826"/>
            <a:ext cx="82973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700" b="0" i="0" dirty="0">
                <a:effectLst/>
                <a:latin typeface="source-code-pro"/>
              </a:rPr>
              <a:t>ROTATION_NONE</a:t>
            </a:r>
            <a:endParaRPr lang="en-SG" sz="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01BBE9-FA7F-31CF-27DE-8BD8CC365685}"/>
              </a:ext>
            </a:extLst>
          </p:cNvPr>
          <p:cNvSpPr txBox="1"/>
          <p:nvPr/>
        </p:nvSpPr>
        <p:spPr>
          <a:xfrm>
            <a:off x="5214650" y="3706826"/>
            <a:ext cx="92368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700" b="0" i="0" dirty="0">
                <a:effectLst/>
                <a:latin typeface="source-code-pro"/>
              </a:rPr>
              <a:t>ROTATION_YAW_90</a:t>
            </a:r>
            <a:endParaRPr lang="en-SG" sz="7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96410-2331-7BF4-379C-EA3C6CED1E7F}"/>
              </a:ext>
            </a:extLst>
          </p:cNvPr>
          <p:cNvSpPr txBox="1"/>
          <p:nvPr/>
        </p:nvSpPr>
        <p:spPr>
          <a:xfrm>
            <a:off x="6038852" y="3706826"/>
            <a:ext cx="97195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700" b="0" i="0" dirty="0">
                <a:effectLst/>
                <a:latin typeface="source-code-pro"/>
              </a:rPr>
              <a:t>ROTATION_YAW_180</a:t>
            </a:r>
            <a:endParaRPr lang="en-SG" sz="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97677D-2941-896B-7575-030DB896D0C6}"/>
              </a:ext>
            </a:extLst>
          </p:cNvPr>
          <p:cNvSpPr txBox="1"/>
          <p:nvPr/>
        </p:nvSpPr>
        <p:spPr>
          <a:xfrm>
            <a:off x="6872818" y="3708457"/>
            <a:ext cx="97195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700" b="0" i="0" dirty="0">
                <a:effectLst/>
                <a:latin typeface="source-code-pro"/>
              </a:rPr>
              <a:t>ROTATION_YAW_270</a:t>
            </a:r>
            <a:endParaRPr lang="en-SG" sz="700" dirty="0"/>
          </a:p>
        </p:txBody>
      </p:sp>
    </p:spTree>
    <p:extLst>
      <p:ext uri="{BB962C8B-B14F-4D97-AF65-F5344CB8AC3E}">
        <p14:creationId xmlns:p14="http://schemas.microsoft.com/office/powerpoint/2010/main" val="2974019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C96517C-B655-BD7B-78F5-760207FF7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360" y="971550"/>
            <a:ext cx="7955280" cy="4914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2ADE1F-6789-DD03-4E88-D5CFA27E4AB4}"/>
              </a:ext>
            </a:extLst>
          </p:cNvPr>
          <p:cNvSpPr txBox="1"/>
          <p:nvPr/>
        </p:nvSpPr>
        <p:spPr>
          <a:xfrm>
            <a:off x="2880783" y="3228945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①</a:t>
            </a:r>
            <a:endParaRPr lang="en-SG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5D5351-6FD7-6147-A04E-6D310D547F79}"/>
              </a:ext>
            </a:extLst>
          </p:cNvPr>
          <p:cNvSpPr txBox="1"/>
          <p:nvPr/>
        </p:nvSpPr>
        <p:spPr>
          <a:xfrm>
            <a:off x="4176183" y="3804678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②</a:t>
            </a:r>
            <a:endParaRPr lang="en-SG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379FF8-5927-74A0-098F-8481BE0B091E}"/>
              </a:ext>
            </a:extLst>
          </p:cNvPr>
          <p:cNvSpPr txBox="1"/>
          <p:nvPr/>
        </p:nvSpPr>
        <p:spPr>
          <a:xfrm>
            <a:off x="7926916" y="3404568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③</a:t>
            </a:r>
            <a:endParaRPr lang="en-SG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FAE032-A4BC-76DA-20C0-DE1A15C59040}"/>
              </a:ext>
            </a:extLst>
          </p:cNvPr>
          <p:cNvSpPr txBox="1"/>
          <p:nvPr/>
        </p:nvSpPr>
        <p:spPr>
          <a:xfrm>
            <a:off x="9247716" y="1465702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④</a:t>
            </a:r>
            <a:endParaRPr lang="en-SG" sz="2000" b="1" dirty="0"/>
          </a:p>
        </p:txBody>
      </p:sp>
    </p:spTree>
    <p:extLst>
      <p:ext uri="{BB962C8B-B14F-4D97-AF65-F5344CB8AC3E}">
        <p14:creationId xmlns:p14="http://schemas.microsoft.com/office/powerpoint/2010/main" val="4191479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F67E71-0FB5-2642-B2C8-31F79D68F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9CC4B3-95C5-9857-9C02-6B2634614839}"/>
              </a:ext>
            </a:extLst>
          </p:cNvPr>
          <p:cNvSpPr txBox="1"/>
          <p:nvPr/>
        </p:nvSpPr>
        <p:spPr>
          <a:xfrm>
            <a:off x="789516" y="1908145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②</a:t>
            </a:r>
            <a:endParaRPr lang="en-SG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1DCF6D-FD27-B774-F46C-99AC9AED4E4B}"/>
              </a:ext>
            </a:extLst>
          </p:cNvPr>
          <p:cNvSpPr txBox="1"/>
          <p:nvPr/>
        </p:nvSpPr>
        <p:spPr>
          <a:xfrm>
            <a:off x="1915583" y="2729411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③</a:t>
            </a:r>
            <a:endParaRPr lang="en-SG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97CF17-038E-A367-6A42-79B9E9FDD5F1}"/>
              </a:ext>
            </a:extLst>
          </p:cNvPr>
          <p:cNvSpPr txBox="1"/>
          <p:nvPr/>
        </p:nvSpPr>
        <p:spPr>
          <a:xfrm>
            <a:off x="1866899" y="1103811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④</a:t>
            </a:r>
            <a:endParaRPr lang="en-SG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C3F5AD-A798-E8C5-D388-C14C13EBA12A}"/>
              </a:ext>
            </a:extLst>
          </p:cNvPr>
          <p:cNvSpPr txBox="1"/>
          <p:nvPr/>
        </p:nvSpPr>
        <p:spPr>
          <a:xfrm>
            <a:off x="11705166" y="1010677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⑤</a:t>
            </a:r>
            <a:endParaRPr lang="en-SG" sz="2000" b="1" dirty="0"/>
          </a:p>
        </p:txBody>
      </p:sp>
    </p:spTree>
    <p:extLst>
      <p:ext uri="{BB962C8B-B14F-4D97-AF65-F5344CB8AC3E}">
        <p14:creationId xmlns:p14="http://schemas.microsoft.com/office/powerpoint/2010/main" val="3944765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C082BB-3F6F-0792-E932-DD40C6D02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84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161F12-7E47-4ACD-8218-1C2492856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91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A1FF2D-CEDB-1C39-C15D-3626D5444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DB0F29-7170-6D4C-7DC3-1AFE2F5A6D45}"/>
              </a:ext>
            </a:extLst>
          </p:cNvPr>
          <p:cNvSpPr txBox="1"/>
          <p:nvPr/>
        </p:nvSpPr>
        <p:spPr>
          <a:xfrm>
            <a:off x="1866899" y="1442480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①</a:t>
            </a:r>
            <a:endParaRPr lang="en-SG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5FD20C-A3BD-6660-C868-DDB84B083C7B}"/>
              </a:ext>
            </a:extLst>
          </p:cNvPr>
          <p:cNvSpPr txBox="1"/>
          <p:nvPr/>
        </p:nvSpPr>
        <p:spPr>
          <a:xfrm>
            <a:off x="11705166" y="1010677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③</a:t>
            </a:r>
            <a:endParaRPr lang="en-SG" sz="2000" b="1" dirty="0"/>
          </a:p>
        </p:txBody>
      </p:sp>
    </p:spTree>
    <p:extLst>
      <p:ext uri="{BB962C8B-B14F-4D97-AF65-F5344CB8AC3E}">
        <p14:creationId xmlns:p14="http://schemas.microsoft.com/office/powerpoint/2010/main" val="899418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07CD11-F0B6-F6FE-BB42-321D0C9AF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20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A7FA20-4FE6-58AE-6EE5-F8CC09708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675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631AB2-D81D-0A7C-10DC-CD2E63FBAB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896"/>
          <a:stretch/>
        </p:blipFill>
        <p:spPr>
          <a:xfrm>
            <a:off x="833437" y="123825"/>
            <a:ext cx="10525125" cy="49646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853903-20B9-8941-C35C-645AB8E2578F}"/>
              </a:ext>
            </a:extLst>
          </p:cNvPr>
          <p:cNvSpPr/>
          <p:nvPr/>
        </p:nvSpPr>
        <p:spPr>
          <a:xfrm>
            <a:off x="1684868" y="1142999"/>
            <a:ext cx="3166532" cy="3945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14B83B-DFC5-7008-D73F-5FB002AA0CEA}"/>
              </a:ext>
            </a:extLst>
          </p:cNvPr>
          <p:cNvSpPr/>
          <p:nvPr/>
        </p:nvSpPr>
        <p:spPr>
          <a:xfrm>
            <a:off x="833438" y="3561291"/>
            <a:ext cx="851430" cy="1538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915969-A419-6801-0491-A43A15A4F64D}"/>
              </a:ext>
            </a:extLst>
          </p:cNvPr>
          <p:cNvSpPr/>
          <p:nvPr/>
        </p:nvSpPr>
        <p:spPr>
          <a:xfrm>
            <a:off x="4851400" y="1131358"/>
            <a:ext cx="3547533" cy="1112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D3F4DB-8590-44D4-106A-B5D5047FE04B}"/>
              </a:ext>
            </a:extLst>
          </p:cNvPr>
          <p:cNvSpPr/>
          <p:nvPr/>
        </p:nvSpPr>
        <p:spPr>
          <a:xfrm>
            <a:off x="4851400" y="5000623"/>
            <a:ext cx="6507162" cy="99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E8B423-6DC7-8689-A471-11D20C6191D1}"/>
              </a:ext>
            </a:extLst>
          </p:cNvPr>
          <p:cNvSpPr/>
          <p:nvPr/>
        </p:nvSpPr>
        <p:spPr>
          <a:xfrm>
            <a:off x="7264400" y="2243667"/>
            <a:ext cx="1134533" cy="284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087CE1-672D-5B23-B0FB-9964C3A90DD4}"/>
              </a:ext>
            </a:extLst>
          </p:cNvPr>
          <p:cNvSpPr/>
          <p:nvPr/>
        </p:nvSpPr>
        <p:spPr>
          <a:xfrm>
            <a:off x="8398933" y="4470400"/>
            <a:ext cx="2959629" cy="566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191035-25D9-152F-E321-2FF7E997AAB5}"/>
              </a:ext>
            </a:extLst>
          </p:cNvPr>
          <p:cNvSpPr/>
          <p:nvPr/>
        </p:nvSpPr>
        <p:spPr>
          <a:xfrm>
            <a:off x="8398932" y="2684994"/>
            <a:ext cx="2959629" cy="6709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99392A-FDFE-9242-5C5D-6482891E3A70}"/>
              </a:ext>
            </a:extLst>
          </p:cNvPr>
          <p:cNvSpPr txBox="1"/>
          <p:nvPr/>
        </p:nvSpPr>
        <p:spPr>
          <a:xfrm>
            <a:off x="3050382" y="2284884"/>
            <a:ext cx="406400" cy="400110"/>
          </a:xfrm>
          <a:prstGeom prst="rect">
            <a:avLst/>
          </a:prstGeom>
          <a:solidFill>
            <a:schemeClr val="bg1">
              <a:alpha val="50196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①</a:t>
            </a:r>
            <a:endParaRPr lang="en-SG" sz="2000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3D9F8E-DC4D-18FE-E294-019B370AD115}"/>
              </a:ext>
            </a:extLst>
          </p:cNvPr>
          <p:cNvCxnSpPr>
            <a:cxnSpLocks/>
          </p:cNvCxnSpPr>
          <p:nvPr/>
        </p:nvCxnSpPr>
        <p:spPr>
          <a:xfrm flipH="1" flipV="1">
            <a:off x="1411553" y="970991"/>
            <a:ext cx="1638828" cy="131389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DBC5F3-1E7D-F2DF-2C9C-8CD449867A64}"/>
              </a:ext>
            </a:extLst>
          </p:cNvPr>
          <p:cNvSpPr txBox="1"/>
          <p:nvPr/>
        </p:nvSpPr>
        <p:spPr>
          <a:xfrm>
            <a:off x="3064934" y="2820430"/>
            <a:ext cx="406400" cy="400110"/>
          </a:xfrm>
          <a:prstGeom prst="rect">
            <a:avLst/>
          </a:prstGeom>
          <a:solidFill>
            <a:schemeClr val="bg1">
              <a:alpha val="50196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②</a:t>
            </a:r>
            <a:endParaRPr lang="en-SG" sz="2000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96895F-212C-CB62-51F9-FE7743B8986B}"/>
              </a:ext>
            </a:extLst>
          </p:cNvPr>
          <p:cNvCxnSpPr>
            <a:cxnSpLocks/>
          </p:cNvCxnSpPr>
          <p:nvPr/>
        </p:nvCxnSpPr>
        <p:spPr>
          <a:xfrm>
            <a:off x="3471334" y="3020485"/>
            <a:ext cx="1312663" cy="20005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398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5461F4-3CEF-0B99-E299-FF098ABD9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58" y="127000"/>
            <a:ext cx="5486400" cy="2971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895298-7FCE-87F5-1CA1-FDA915359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925" y="127000"/>
            <a:ext cx="5486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901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F33DC5-06F1-BCE3-9EE6-43AF2DCA4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A8EB18-7A51-BDAF-F3E2-32D3A86DAD82}"/>
              </a:ext>
            </a:extLst>
          </p:cNvPr>
          <p:cNvSpPr txBox="1"/>
          <p:nvPr/>
        </p:nvSpPr>
        <p:spPr>
          <a:xfrm>
            <a:off x="789516" y="1908145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②</a:t>
            </a:r>
            <a:endParaRPr lang="en-SG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2EF4E-1EA1-FA33-DD95-E6FE82C66395}"/>
              </a:ext>
            </a:extLst>
          </p:cNvPr>
          <p:cNvSpPr txBox="1"/>
          <p:nvPr/>
        </p:nvSpPr>
        <p:spPr>
          <a:xfrm>
            <a:off x="1956549" y="1767196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④</a:t>
            </a:r>
            <a:endParaRPr lang="en-SG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4A0017-9BBC-A4F2-65EA-B820F7B7BAFD}"/>
              </a:ext>
            </a:extLst>
          </p:cNvPr>
          <p:cNvSpPr txBox="1"/>
          <p:nvPr/>
        </p:nvSpPr>
        <p:spPr>
          <a:xfrm>
            <a:off x="11705166" y="1010677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⑤</a:t>
            </a:r>
            <a:endParaRPr lang="en-SG" sz="2000" b="1" dirty="0"/>
          </a:p>
        </p:txBody>
      </p:sp>
    </p:spTree>
    <p:extLst>
      <p:ext uri="{BB962C8B-B14F-4D97-AF65-F5344CB8AC3E}">
        <p14:creationId xmlns:p14="http://schemas.microsoft.com/office/powerpoint/2010/main" val="504412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980222-AD0E-F05F-6DDF-CC2AB90A6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867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E10BC8-2463-1559-DC2E-4FF6EB4A7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28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E10BC8-2463-1559-DC2E-4FF6EB4A73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794" t="-295" b="64865"/>
          <a:stretch/>
        </p:blipFill>
        <p:spPr>
          <a:xfrm>
            <a:off x="5047129" y="788894"/>
            <a:ext cx="2097741" cy="233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36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6A5F4D-CBEE-54F6-2EC0-3E5E2F7D7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B174C9-A54F-B15A-D9DE-52E3BF61CC3F}"/>
              </a:ext>
            </a:extLst>
          </p:cNvPr>
          <p:cNvSpPr txBox="1"/>
          <p:nvPr/>
        </p:nvSpPr>
        <p:spPr>
          <a:xfrm>
            <a:off x="775075" y="2239839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③</a:t>
            </a:r>
            <a:endParaRPr lang="en-SG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961C5C-C62C-9274-30B3-376A71A4307E}"/>
              </a:ext>
            </a:extLst>
          </p:cNvPr>
          <p:cNvSpPr txBox="1"/>
          <p:nvPr/>
        </p:nvSpPr>
        <p:spPr>
          <a:xfrm>
            <a:off x="2906808" y="2439894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④</a:t>
            </a:r>
            <a:endParaRPr lang="en-SG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546535-39C4-CC1F-DDD1-A0B97BC6A9FE}"/>
              </a:ext>
            </a:extLst>
          </p:cNvPr>
          <p:cNvSpPr txBox="1"/>
          <p:nvPr/>
        </p:nvSpPr>
        <p:spPr>
          <a:xfrm>
            <a:off x="11705166" y="1010677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⑤</a:t>
            </a:r>
            <a:endParaRPr lang="en-SG" sz="2000" b="1" dirty="0"/>
          </a:p>
        </p:txBody>
      </p:sp>
    </p:spTree>
    <p:extLst>
      <p:ext uri="{BB962C8B-B14F-4D97-AF65-F5344CB8AC3E}">
        <p14:creationId xmlns:p14="http://schemas.microsoft.com/office/powerpoint/2010/main" val="974993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58467C-F982-4253-1AA7-8B20B3C07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13A64C-6239-70C7-6EA5-ED0F5CCCD9AF}"/>
              </a:ext>
            </a:extLst>
          </p:cNvPr>
          <p:cNvSpPr txBox="1"/>
          <p:nvPr/>
        </p:nvSpPr>
        <p:spPr>
          <a:xfrm>
            <a:off x="10826626" y="1019642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⑥</a:t>
            </a:r>
            <a:endParaRPr lang="en-SG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DEF544-9FFC-4EF8-8E49-BA6341AD4444}"/>
              </a:ext>
            </a:extLst>
          </p:cNvPr>
          <p:cNvSpPr txBox="1"/>
          <p:nvPr/>
        </p:nvSpPr>
        <p:spPr>
          <a:xfrm>
            <a:off x="8199966" y="2696042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⑦</a:t>
            </a:r>
            <a:endParaRPr lang="en-SG" sz="20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D90F438-2851-152C-5B19-C32A70BF83A8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7028329" y="2896097"/>
            <a:ext cx="1171637" cy="200055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FC7B33E-8B59-B313-9C48-75AC8B004505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606366" y="2414835"/>
            <a:ext cx="1111375" cy="48126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F169C5C-BBE3-704D-F108-E494F0E8A705}"/>
              </a:ext>
            </a:extLst>
          </p:cNvPr>
          <p:cNvSpPr/>
          <p:nvPr/>
        </p:nvSpPr>
        <p:spPr>
          <a:xfrm>
            <a:off x="1048871" y="2414835"/>
            <a:ext cx="5979458" cy="10814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86165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F3DC78F5-08AE-5B44-1CD6-918A1747B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624997-7D91-FEDD-C0D0-E2C9560E9CB3}"/>
              </a:ext>
            </a:extLst>
          </p:cNvPr>
          <p:cNvSpPr txBox="1"/>
          <p:nvPr/>
        </p:nvSpPr>
        <p:spPr>
          <a:xfrm>
            <a:off x="23533" y="3028890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②</a:t>
            </a:r>
            <a:endParaRPr lang="en-SG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C03628-AA3D-0FD8-3453-52C3B3BEA767}"/>
              </a:ext>
            </a:extLst>
          </p:cNvPr>
          <p:cNvSpPr txBox="1"/>
          <p:nvPr/>
        </p:nvSpPr>
        <p:spPr>
          <a:xfrm>
            <a:off x="1765935" y="899014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③</a:t>
            </a:r>
            <a:endParaRPr lang="en-SG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CE71F3-E63C-818D-EF69-2366A5C5531E}"/>
              </a:ext>
            </a:extLst>
          </p:cNvPr>
          <p:cNvSpPr txBox="1"/>
          <p:nvPr/>
        </p:nvSpPr>
        <p:spPr>
          <a:xfrm>
            <a:off x="1282700" y="2581926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④</a:t>
            </a:r>
            <a:endParaRPr lang="en-SG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CFFBCF-19AC-2616-37F6-6AA1BFAD9C84}"/>
              </a:ext>
            </a:extLst>
          </p:cNvPr>
          <p:cNvSpPr txBox="1"/>
          <p:nvPr/>
        </p:nvSpPr>
        <p:spPr>
          <a:xfrm>
            <a:off x="2866095" y="1687884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⑤</a:t>
            </a:r>
            <a:endParaRPr lang="en-SG" sz="2000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A6415F-319B-994E-93E8-8B5EA5DC4E32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429933" y="2916767"/>
            <a:ext cx="344767" cy="31217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CF6311-DC75-D182-D2C0-C875537A6AED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1969135" y="1299124"/>
            <a:ext cx="67945" cy="28075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C5D2A0-996B-8AA1-6BB7-83386F634538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1485900" y="1940666"/>
            <a:ext cx="141567" cy="64126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2A1E169-C89B-9B11-58C0-093CF2E45FB3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2466975" y="1887939"/>
            <a:ext cx="399120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F5E0266-416C-CA4F-A942-9FD28F1E783B}"/>
              </a:ext>
            </a:extLst>
          </p:cNvPr>
          <p:cNvSpPr txBox="1"/>
          <p:nvPr/>
        </p:nvSpPr>
        <p:spPr>
          <a:xfrm>
            <a:off x="5067120" y="2765425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⑥</a:t>
            </a:r>
            <a:endParaRPr lang="en-SG" sz="2000" b="1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5D62F7F-56DB-D781-360E-E90D84F2C86A}"/>
              </a:ext>
            </a:extLst>
          </p:cNvPr>
          <p:cNvCxnSpPr>
            <a:cxnSpLocks/>
            <a:stCxn id="25" idx="0"/>
          </p:cNvCxnSpPr>
          <p:nvPr/>
        </p:nvCxnSpPr>
        <p:spPr>
          <a:xfrm flipH="1" flipV="1">
            <a:off x="4849628" y="1925320"/>
            <a:ext cx="420692" cy="840105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FC98FD6-02CE-9ED3-4124-253312F3DB71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5270320" y="2226654"/>
            <a:ext cx="1085656" cy="53877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608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B3B22D-1D66-F163-D3D3-AB0391674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" y="123825"/>
            <a:ext cx="10525125" cy="66103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C45F83-4D91-C9E8-91CD-8DECDCD3EF39}"/>
              </a:ext>
            </a:extLst>
          </p:cNvPr>
          <p:cNvSpPr txBox="1"/>
          <p:nvPr/>
        </p:nvSpPr>
        <p:spPr>
          <a:xfrm>
            <a:off x="4436534" y="3743296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③</a:t>
            </a:r>
            <a:endParaRPr lang="en-SG" sz="2000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162A6FE-EC36-D0A3-0782-161A466B77CC}"/>
              </a:ext>
            </a:extLst>
          </p:cNvPr>
          <p:cNvCxnSpPr>
            <a:cxnSpLocks/>
          </p:cNvCxnSpPr>
          <p:nvPr/>
        </p:nvCxnSpPr>
        <p:spPr>
          <a:xfrm flipH="1" flipV="1">
            <a:off x="2065867" y="2243667"/>
            <a:ext cx="2277533" cy="163195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947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5F42688-1F5A-2CD7-02EF-C925A196E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030" y="265202"/>
            <a:ext cx="5261304" cy="33134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817D9D5-312E-8E87-D251-C40517FB9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030" y="2805201"/>
            <a:ext cx="5261304" cy="330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825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81FAE1-C1B2-BA77-C85D-ED0685A51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37" y="123825"/>
            <a:ext cx="10525125" cy="66103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36B688-90DE-00C9-3FCC-C64BB64C48D4}"/>
              </a:ext>
            </a:extLst>
          </p:cNvPr>
          <p:cNvSpPr txBox="1"/>
          <p:nvPr/>
        </p:nvSpPr>
        <p:spPr>
          <a:xfrm>
            <a:off x="4800600" y="3059642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③</a:t>
            </a:r>
            <a:endParaRPr lang="en-SG" sz="2000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96C44FF-533A-5AD6-A7FA-A645C1E7FEA6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5207000" y="2683933"/>
            <a:ext cx="2463800" cy="57576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C0248D8-31DC-630F-F1E1-0C82B48B6A03}"/>
              </a:ext>
            </a:extLst>
          </p:cNvPr>
          <p:cNvSpPr txBox="1"/>
          <p:nvPr/>
        </p:nvSpPr>
        <p:spPr>
          <a:xfrm>
            <a:off x="4800600" y="3736975"/>
            <a:ext cx="40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④</a:t>
            </a:r>
            <a:endParaRPr lang="en-SG" sz="2000" b="1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C69F397-D0D5-5414-8759-767C56B18795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207000" y="1549400"/>
            <a:ext cx="5867400" cy="238763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595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B690EB-83BB-351C-E5C6-74813C6DF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" y="123825"/>
            <a:ext cx="10525125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37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F74A44-0046-B1D4-28D3-BB3799D3B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17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B44241-0D5A-288E-D4E3-32022BBE3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31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D0FB50-46F3-93AD-B55A-43A9C99B7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071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66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983</TotalTime>
  <Words>177</Words>
  <Application>Microsoft Office PowerPoint</Application>
  <PresentationFormat>Widescreen</PresentationFormat>
  <Paragraphs>73</Paragraphs>
  <Slides>27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source-code-pro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Qing YU</dc:creator>
  <cp:lastModifiedBy>Qing YU</cp:lastModifiedBy>
  <cp:revision>31</cp:revision>
  <dcterms:created xsi:type="dcterms:W3CDTF">2022-08-01T07:06:53Z</dcterms:created>
  <dcterms:modified xsi:type="dcterms:W3CDTF">2022-08-03T08:17:13Z</dcterms:modified>
</cp:coreProperties>
</file>